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4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8658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9845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8722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26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7414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9154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5419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5227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7583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274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5BEBEE-2BB2-471B-9178-155113EA7C19}" type="datetimeFigureOut">
              <a:rPr lang="ru-BY" smtClean="0"/>
              <a:t>16.10.2025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9028AB-14B3-42BA-9287-B3A563D376D3}" type="slidenum">
              <a:rPr lang="ru-BY" smtClean="0"/>
              <a:t>‹#›</a:t>
            </a:fld>
            <a:endParaRPr lang="ru-B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6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качать 1600x900 лес, деревья, трава, туман обои, картинки 16:9">
            <a:extLst>
              <a:ext uri="{FF2B5EF4-FFF2-40B4-BE49-F238E27FC236}">
                <a16:creationId xmlns:a16="http://schemas.microsoft.com/office/drawing/2014/main" id="{801CACC7-C886-AC03-508C-82AD962B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2A97E-ACF8-8C30-97D9-F04F299BF650}"/>
              </a:ext>
            </a:extLst>
          </p:cNvPr>
          <p:cNvSpPr txBox="1"/>
          <p:nvPr/>
        </p:nvSpPr>
        <p:spPr>
          <a:xfrm>
            <a:off x="2078182" y="157018"/>
            <a:ext cx="847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ГУО «Средняя школа №8 г. Волковыска»</a:t>
            </a:r>
            <a:endParaRPr lang="ru-BY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A5347-E5CB-2E26-5322-3F27A78FD052}"/>
              </a:ext>
            </a:extLst>
          </p:cNvPr>
          <p:cNvSpPr txBox="1"/>
          <p:nvPr/>
        </p:nvSpPr>
        <p:spPr>
          <a:xfrm>
            <a:off x="2475346" y="1234604"/>
            <a:ext cx="808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Районный этап областного конкурса музеев учреждения образования</a:t>
            </a:r>
          </a:p>
          <a:p>
            <a:r>
              <a:rPr lang="ru-RU" sz="2000" dirty="0">
                <a:solidFill>
                  <a:schemeClr val="bg1"/>
                </a:solidFill>
              </a:rPr>
              <a:t>					 «Ожившая история»</a:t>
            </a:r>
            <a:endParaRPr lang="ru-BY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4E17-D48C-2CE1-5F7C-D285A355F6F0}"/>
              </a:ext>
            </a:extLst>
          </p:cNvPr>
          <p:cNvSpPr txBox="1"/>
          <p:nvPr/>
        </p:nvSpPr>
        <p:spPr>
          <a:xfrm>
            <a:off x="5237018" y="2373745"/>
            <a:ext cx="171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«Музей Леса»</a:t>
            </a:r>
            <a:endParaRPr lang="ru-BY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ADFCE-5CF0-FE13-A1CB-F3119DE8F79C}"/>
              </a:ext>
            </a:extLst>
          </p:cNvPr>
          <p:cNvSpPr txBox="1"/>
          <p:nvPr/>
        </p:nvSpPr>
        <p:spPr>
          <a:xfrm>
            <a:off x="8215745" y="6300872"/>
            <a:ext cx="438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музея Орловская В.С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49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графии на тему «Чистый белый фон» — скачивайте бесплатные изображения  высокого качества | Freepik">
            <a:extLst>
              <a:ext uri="{FF2B5EF4-FFF2-40B4-BE49-F238E27FC236}">
                <a16:creationId xmlns:a16="http://schemas.microsoft.com/office/drawing/2014/main" id="{797E45D3-4D97-17AD-9A17-123604FC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" y="-1"/>
            <a:ext cx="12404704" cy="69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G_4707">
            <a:hlinkClick r:id="" action="ppaction://media"/>
            <a:extLst>
              <a:ext uri="{FF2B5EF4-FFF2-40B4-BE49-F238E27FC236}">
                <a16:creationId xmlns:a16="http://schemas.microsoft.com/office/drawing/2014/main" id="{16CE0769-F04F-49E9-9194-BB685E9A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1818" y="0"/>
            <a:ext cx="6585527" cy="68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5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</TotalTime>
  <Words>38</Words>
  <Application>Microsoft Office PowerPoint</Application>
  <PresentationFormat>Широкоэкранный</PresentationFormat>
  <Paragraphs>5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5</cp:revision>
  <dcterms:created xsi:type="dcterms:W3CDTF">2025-10-16T11:27:56Z</dcterms:created>
  <dcterms:modified xsi:type="dcterms:W3CDTF">2025-10-16T12:44:43Z</dcterms:modified>
</cp:coreProperties>
</file>